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70467-AD3E-4FF2-82FC-CFC5F373728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Endecha a Guillén Peraza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ES" sz="1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</a:t>
            </a: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¡Llorad las damas, sí Dios os </a:t>
            </a:r>
            <a:r>
              <a:rPr lang="es-ES" sz="18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vala</a:t>
            </a: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!</a:t>
            </a: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</a:t>
            </a:r>
            <a:r>
              <a:rPr lang="es-ES" sz="18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Gillén</a:t>
            </a: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Peraza quedó en La Palma.</a:t>
            </a: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La flor marchita de la su cara.</a:t>
            </a:r>
          </a:p>
          <a:p>
            <a:pPr>
              <a:buNone/>
            </a:pPr>
            <a:endParaRPr lang="es-ES" sz="18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No eres palma, eres retama,</a:t>
            </a: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eres ciprés de triste rama,</a:t>
            </a: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eres desdicha, desdicha mala.</a:t>
            </a:r>
          </a:p>
          <a:p>
            <a:pPr>
              <a:buNone/>
            </a:pPr>
            <a:endParaRPr lang="es-ES" sz="18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Tus campos rompan tristes volcanes,</a:t>
            </a: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no vean placeres, sino pesares;</a:t>
            </a: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cubran tus flores los arenales.</a:t>
            </a:r>
          </a:p>
          <a:p>
            <a:pPr>
              <a:buNone/>
            </a:pPr>
            <a:endParaRPr lang="es-ES" sz="18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Guillén Peraza, Guillén Peraza,</a:t>
            </a:r>
            <a:b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¿</a:t>
            </a:r>
            <a:r>
              <a:rPr lang="es-ES" sz="18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dó</a:t>
            </a: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está tu escudo, </a:t>
            </a:r>
            <a:r>
              <a:rPr lang="es-ES" sz="18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dó</a:t>
            </a: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está tu lanza?</a:t>
            </a:r>
          </a:p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Todo lo acaba la mala andanza.</a:t>
            </a:r>
          </a:p>
          <a:p>
            <a:pPr>
              <a:buNone/>
            </a:pPr>
            <a:endParaRPr lang="es-ES" sz="1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Papel de la enseñanza de la literatura</a:t>
            </a:r>
            <a:b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Siglos XVIII y XIX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Siglo XVIII: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· A él se remontan los orígenes del concepto tal y como lo entendemos hoy: la “literatura” como archivo de las “bellas letras”.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Estas “bellas letras” van unidas al cultivo de dos factores: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· La retórica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· El “buen gusto”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Criterio de antología: modelos a imitar para el “bien decir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”.</a:t>
            </a:r>
          </a:p>
          <a:p>
            <a:pPr>
              <a:buNone/>
            </a:pPr>
            <a:endParaRPr lang="es-ES" sz="2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FontTx/>
              <a:buChar char="-"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Siglo XIX: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Primera mitad: instrucción moral.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Segunda mitad:   cultivo de la conciencia de “nacionalidad”.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Criterio evolucionista:  evolución del “espíritu nacional”.</a:t>
            </a:r>
          </a:p>
          <a:p>
            <a:pPr>
              <a:buNone/>
            </a:pPr>
            <a:endParaRPr lang="es-ES" sz="2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Papel de la enseñanza de la literatura</a:t>
            </a:r>
            <a:b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Siglo XX y actualidad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Siglo XX: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. Hasta 1970: criterio humanista de la “biblioteca ideal”.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Desde 1970: protagonismo absoluto del “comentario de texto</a:t>
            </a: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”.</a:t>
            </a:r>
          </a:p>
          <a:p>
            <a:pPr>
              <a:buNone/>
            </a:pPr>
            <a:endParaRPr lang="es-ES" sz="2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FontTx/>
              <a:buChar char="-"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En la actualidad: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Cognitivismo.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Se vuelve a la lectura de obras.</a:t>
            </a:r>
          </a:p>
          <a:p>
            <a:pPr>
              <a:buNone/>
            </a:pPr>
            <a:r>
              <a:rPr lang="es-ES" sz="2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· Pero se trata de desarrollar la “competencia interpretativa”.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 Formación de la persona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a) Indisolublemente ligada a la construcción de la sociabilidad.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b) ¿De qué manera las generaciones anteriores y las contemporáneas han abordado la actividad humana a través del lenguaje?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 Diversidad social y cultural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Analizamos el texto en su historia, por lo que tiene de distinto a nosotros.</a:t>
            </a:r>
          </a:p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¿Qué cuestiones nos plantea el texto y cómo se han tratado a lo largo del tiempo?</a:t>
            </a:r>
          </a:p>
          <a:p>
            <a:pPr>
              <a:buNone/>
            </a:pPr>
            <a:endParaRPr lang="es-ES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</a:p>
          <a:p>
            <a:pPr>
              <a:buNone/>
            </a:pP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3. Formación lingüística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a) ¿Qué tipo de estructuras gramaticales se ponen en juego en el texto?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b) ¿Nos permite trabajar alguna técnica de escritura?</a:t>
            </a:r>
          </a:p>
          <a:p>
            <a:pPr>
              <a:buNone/>
            </a:pP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109</TotalTime>
  <Words>136</Words>
  <Application>Microsoft Office PowerPoint</Application>
  <PresentationFormat>Presentación en pantalla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Endecha a Guillén Peraza</vt:lpstr>
      <vt:lpstr>Papel de la enseñanza de la literatura Siglos XVIII y XIX</vt:lpstr>
      <vt:lpstr>Papel de la enseñanza de la literatura Siglo XX y actualidad</vt:lpstr>
      <vt:lpstr>1. Formación de la persona</vt:lpstr>
      <vt:lpstr>2. Diversidad social y cultural</vt:lpstr>
      <vt:lpstr>3. Formación lingüística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Servicio de Informática</dc:creator>
  <cp:lastModifiedBy>Servicio de Informática</cp:lastModifiedBy>
  <cp:revision>14</cp:revision>
  <dcterms:created xsi:type="dcterms:W3CDTF">2012-04-17T11:41:21Z</dcterms:created>
  <dcterms:modified xsi:type="dcterms:W3CDTF">2012-04-18T16:10:03Z</dcterms:modified>
</cp:coreProperties>
</file>