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16/05/2012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8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ES" sz="8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8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ES" sz="8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8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¿De dónde partimos?</a:t>
            </a:r>
            <a:endParaRPr lang="es-ES" sz="8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ES" sz="1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		</a:t>
            </a: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algn="ctr">
              <a:buNone/>
            </a:pPr>
            <a:r>
              <a:rPr lang="es-ES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Los libros en la etapa infantil</a:t>
            </a:r>
          </a:p>
          <a:p>
            <a:pPr algn="ctr">
              <a:buNone/>
            </a:pPr>
            <a:endParaRPr lang="es-ES" sz="44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algn="ctr">
              <a:buNone/>
            </a:pPr>
            <a:r>
              <a:rPr lang="es-ES" sz="1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Teresa Colomer, </a:t>
            </a:r>
            <a:r>
              <a:rPr lang="es-ES" sz="16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Andar entre libros. La lectura literaria en la escuela, </a:t>
            </a:r>
            <a:r>
              <a:rPr lang="es-ES" sz="1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México, Fondo de Cultura Económica, 2005.</a:t>
            </a:r>
            <a:endParaRPr lang="es-ES" sz="1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1.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adquisición de sistemas de símbolos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a)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suponemos una capacidad innata.</a:t>
            </a:r>
            <a:endParaRPr lang="es-ES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b)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Los libros dan orden a un mundo que es caótico.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c) La conversación ayuda a desarrollar el lenguaje oral; los libros, el lenguaje escrito.</a:t>
            </a:r>
          </a:p>
          <a:p>
            <a:pPr>
              <a:buNone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d) Una imagen no vale más que mil palabras, pero mil palabras bien valen una imagen.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desarrollo de la conciencia narrativa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lphaLcParenR"/>
            </a:pPr>
            <a:endParaRPr lang="es-ES" sz="4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 los dos años, los niños ya indican la narración de historias como un uso especial del lenguaje.</a:t>
            </a:r>
            <a:endParaRPr lang="es-ES" sz="51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Dos líneas esenciales: </a:t>
            </a:r>
            <a:r>
              <a:rPr lang="es-ES" sz="51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qué ocurre </a:t>
            </a: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(adquisición del esquema narrativo) y </a:t>
            </a:r>
            <a:r>
              <a:rPr lang="es-ES" sz="51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quién hablamos </a:t>
            </a: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(desarrollo de expectativas sobre los personajes).</a:t>
            </a:r>
          </a:p>
          <a:p>
            <a:pPr marL="514350" indent="-514350">
              <a:buAutoNum type="alphaLcParenR"/>
            </a:pP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Esquema gradual sobre una línea básica en el </a:t>
            </a:r>
            <a:r>
              <a:rPr lang="es-ES" sz="51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qué ocurre</a:t>
            </a: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  el final debe guardar relación con el conflicto planteado al principio.</a:t>
            </a:r>
          </a:p>
          <a:p>
            <a:pPr marL="514350" indent="-514350">
              <a:buAutoNum type="alphaLcParenR"/>
            </a:pP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Respecto al </a:t>
            </a:r>
            <a:r>
              <a:rPr lang="es-ES" sz="51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quién hablamos: </a:t>
            </a:r>
            <a:r>
              <a:rPr lang="es-ES" sz="5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conocimiento de las connotaciones que se les atribuyen culturalmente a los personajes.</a:t>
            </a:r>
            <a:endParaRPr lang="es-ES" sz="51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51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51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3.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ampliación de la experiencia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1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a) 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imaginación va más allá del mundo que conocemos.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b) 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Al principio se percibe el mundo </a:t>
            </a:r>
            <a:r>
              <a:rPr lang="es-ES" sz="36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tal como es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c) Es un logro llegar a imaginar el mundo </a:t>
            </a:r>
            <a:r>
              <a:rPr lang="es-ES" sz="36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tal como podría ser</a:t>
            </a: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4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4. Una continua construcción del sentido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LcParenR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Aprendizaje de las formas prefijadas de la literatura en las que se plasma la experiencia humana.</a:t>
            </a:r>
          </a:p>
          <a:p>
            <a:pPr marL="514350" indent="-514350">
              <a:buAutoNum type="alphaLcParenR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Nuestro cerebro se ensancha a partir de las distintas voces que habitan en los libros.</a:t>
            </a:r>
            <a:endParaRPr lang="es-ES" sz="24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lphaLcParenR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experiencia estética: una manera de ver y sentir el mundo.</a:t>
            </a:r>
          </a:p>
          <a:p>
            <a:pPr marL="514350" indent="-514350">
              <a:buAutoNum type="alphaLcParenR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experiencia se multiplica y se expande: vivimos con los personajes y hacemos comprensible lo incomprensible.</a:t>
            </a:r>
          </a:p>
          <a:p>
            <a:pPr marL="514350" indent="-514350">
              <a:buAutoNum type="alphaLcParenR"/>
            </a:pPr>
            <a:r>
              <a:rPr lang="es-ES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Ampliación de las fronteras del entorno conocido: viajamos en el tiempo y el espacio</a:t>
            </a: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514350" indent="-514350">
              <a:buAutoNum type="alphaLcParenR"/>
            </a:pPr>
            <a:r>
              <a:rPr lang="es-ES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Incursión en la tradición cultural: los libros son una plaza pública.</a:t>
            </a:r>
          </a:p>
          <a:p>
            <a:pPr marL="514350" indent="-514350">
              <a:buAutoNum type="alphaLcParenR"/>
            </a:pPr>
            <a:endParaRPr lang="es-ES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5. Líneas de avance del aprendizaje escolar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sentir la literatura como algo ajeno a sentirse implicados en ella.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Del dominio incipiente de las habilidades lectoras a su dominio experto.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Del conocimiento implícito de las convenciones al conocimiento explícito.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la apreciación de un corpus restringido de lecturas a otro más amplio.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formas limitadas de leer a formas diversas.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la interpretación limitada a la más compleja.</a:t>
            </a:r>
          </a:p>
          <a:p>
            <a:pPr marL="514350" indent="-514350">
              <a:buAutoNum type="alphaLcParenR"/>
            </a:pP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 la recepción descontextualizada al uso de la contextualización.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136</TotalTime>
  <Words>394</Words>
  <Application>Microsoft Office PowerPoint</Application>
  <PresentationFormat>Presentación en pantalla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   ¿De dónde partimos?</vt:lpstr>
      <vt:lpstr>1. La adquisición de sistemas de símbolos</vt:lpstr>
      <vt:lpstr>2. El desarrollo de la conciencia narrativa</vt:lpstr>
      <vt:lpstr>3. La ampliación de la experiencia</vt:lpstr>
      <vt:lpstr>4. Una continua construcción del sentido</vt:lpstr>
      <vt:lpstr>5. Líneas de avance del aprendizaje escolar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Juan</cp:lastModifiedBy>
  <cp:revision>17</cp:revision>
  <dcterms:created xsi:type="dcterms:W3CDTF">2012-04-17T11:41:21Z</dcterms:created>
  <dcterms:modified xsi:type="dcterms:W3CDTF">2012-05-16T10:42:55Z</dcterms:modified>
</cp:coreProperties>
</file>